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久保直樹" initials="久保直樹" lastIdx="1" clrIdx="0">
    <p:extLst>
      <p:ext uri="{19B8F6BF-5375-455C-9EA6-DF929625EA0E}">
        <p15:presenceInfo xmlns:p15="http://schemas.microsoft.com/office/powerpoint/2012/main" userId="久保直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E40"/>
    <a:srgbClr val="FFE06A"/>
    <a:srgbClr val="FDBF2D"/>
    <a:srgbClr val="27A5D7"/>
    <a:srgbClr val="00A4DB"/>
    <a:srgbClr val="CD9B23"/>
    <a:srgbClr val="FFFFFF"/>
    <a:srgbClr val="BC0000"/>
    <a:srgbClr val="00A041"/>
    <a:srgbClr val="18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 autoAdjust="0"/>
    <p:restoredTop sz="86667" autoAdjust="0"/>
  </p:normalViewPr>
  <p:slideViewPr>
    <p:cSldViewPr>
      <p:cViewPr varScale="1">
        <p:scale>
          <a:sx n="95" d="100"/>
          <a:sy n="95" d="100"/>
        </p:scale>
        <p:origin x="2238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2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B072593F-B2DE-B149-9F7F-0260FEB5D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93053-077C-7943-A77B-91A26F09A7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CDEEA-4ED2-F542-BD5C-046B82578B52}" type="datetimeFigureOut">
              <a:rPr kumimoji="1" lang="ja-JP" altLang="en-US" smtClean="0"/>
              <a:t>2023/4/6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8CD16C5-FCDE-834E-9DDC-0F28C2F0F5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F718D65-9F9E-7540-B78D-980362C3D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6097A-8C30-9040-B3B3-8DA340ED13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886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ＭＳ Ｐゴシック" panose="020B0600070205080204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ＭＳ Ｐゴシック" panose="020B0600070205080204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ＭＳ Ｐゴシック" panose="020B0600070205080204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ＭＳ Ｐゴシック" panose="020B0600070205080204" pitchFamily="50" charset="-128"/>
              </a:defRPr>
            </a:lvl1pPr>
          </a:lstStyle>
          <a:p>
            <a:fld id="{B57F5BD8-0FBB-4900-95D8-32243153D3B8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0263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安全衛生日本語">
  <a:themeElements>
    <a:clrScheme name="ユーザー定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8322"/>
      </a:accent1>
      <a:accent2>
        <a:srgbClr val="1AA4D9"/>
      </a:accent2>
      <a:accent3>
        <a:srgbClr val="B74140"/>
      </a:accent3>
      <a:accent4>
        <a:srgbClr val="1B458B"/>
      </a:accent4>
      <a:accent5>
        <a:srgbClr val="169F45"/>
      </a:accent5>
      <a:accent6>
        <a:srgbClr val="26642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安全衛生日本語" id="{72CC6BE8-A251-0045-9492-45B3451C0B2E}" vid="{243C8E7B-4BF9-B443-977B-3F1648365D2F}"/>
    </a:ext>
  </a:ext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7578</TotalTime>
  <Words>9695</Words>
  <Application>Microsoft Office PowerPoint</Application>
  <PresentationFormat>画面に合わせる (4:3)</PresentationFormat>
  <Paragraphs>1117</Paragraphs>
  <Slides>75</Slides>
  <Notes>75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75</vt:i4>
      </vt:variant>
    </vt:vector>
  </HeadingPairs>
  <TitlesOfParts>
    <vt:vector size="85" baseType="lpstr">
      <vt:lpstr>Meiryo UI</vt:lpstr>
      <vt:lpstr>ＭＳ Ｐゴシック</vt:lpstr>
      <vt:lpstr>PBunkyuMdGoStd-EB</vt:lpstr>
      <vt:lpstr>Meiryo</vt:lpstr>
      <vt:lpstr>Meiryo</vt:lpstr>
      <vt:lpstr>Arial</vt:lpstr>
      <vt:lpstr>Arial Narrow</vt:lpstr>
      <vt:lpstr>Calibri</vt:lpstr>
      <vt:lpstr>Wingdings</vt:lpstr>
      <vt:lpstr>安全衛生日本語</vt:lpstr>
      <vt:lpstr>安全教育</vt:lpstr>
      <vt:lpstr>法学研究科・法学部における緊急時の連絡先</vt:lpstr>
      <vt:lpstr>安全の手引</vt:lpstr>
      <vt:lpstr>安全の手引</vt:lpstr>
      <vt:lpstr>自ら「安全」を目指そう</vt:lpstr>
      <vt:lpstr>ハザードとリスク</vt:lpstr>
      <vt:lpstr>ハインリッヒの法則</vt:lpstr>
      <vt:lpstr>リスクアセスメント</vt:lpstr>
      <vt:lpstr>リスクコミュニケーション</vt:lpstr>
      <vt:lpstr>リスクとベネフィット</vt:lpstr>
      <vt:lpstr>「被害が発生していない」≠「安全」</vt:lpstr>
      <vt:lpstr>「安全」と「安心」</vt:lpstr>
      <vt:lpstr>法的責任</vt:lpstr>
      <vt:lpstr>安全配慮義務</vt:lpstr>
      <vt:lpstr>安全衛生の３管理</vt:lpstr>
      <vt:lpstr>4S（よんえす）</vt:lpstr>
      <vt:lpstr>認知バイアスに注意</vt:lpstr>
      <vt:lpstr>安全の手引</vt:lpstr>
      <vt:lpstr>安全衛生管理における大学の特徴</vt:lpstr>
      <vt:lpstr>本学における安全衛生管理組織の概要</vt:lpstr>
      <vt:lpstr>安全衛生管理における「職員等」の範囲と責任</vt:lpstr>
      <vt:lpstr>安全主任者（＝研究室等の長）</vt:lpstr>
      <vt:lpstr>研究室等での安全教育</vt:lpstr>
      <vt:lpstr>教育訓練、講習会、教育資料等</vt:lpstr>
      <vt:lpstr>事故情報の収集（事故連絡票）</vt:lpstr>
      <vt:lpstr>事故情報の収集（事故連絡票）</vt:lpstr>
      <vt:lpstr>産業医と産業医巡視</vt:lpstr>
      <vt:lpstr>ブロックごとの衛生管理者の役割</vt:lpstr>
      <vt:lpstr>安全衛生本部による衛生管理者巡視</vt:lpstr>
      <vt:lpstr>安全衛生委員会</vt:lpstr>
      <vt:lpstr>安全の手引</vt:lpstr>
      <vt:lpstr>緊急時の行動指針</vt:lpstr>
      <vt:lpstr>緊急時の通報先</vt:lpstr>
      <vt:lpstr>火災発生時の対応</vt:lpstr>
      <vt:lpstr>地震発生時の対応</vt:lpstr>
      <vt:lpstr>救急処置</vt:lpstr>
      <vt:lpstr>応急処置</vt:lpstr>
      <vt:lpstr>安全の手引</vt:lpstr>
      <vt:lpstr>感染の予防と管理</vt:lpstr>
      <vt:lpstr>飲酒について</vt:lpstr>
      <vt:lpstr>受動喫煙防止</vt:lpstr>
      <vt:lpstr>体育活動における安全</vt:lpstr>
      <vt:lpstr>疲労</vt:lpstr>
      <vt:lpstr>腰痛</vt:lpstr>
      <vt:lpstr>Visual Display Terminals （VDT）作業</vt:lpstr>
      <vt:lpstr>過重労働による健康障害</vt:lpstr>
      <vt:lpstr>メンタルヘルス</vt:lpstr>
      <vt:lpstr>安全の手引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屋外におけるリスク</vt:lpstr>
      <vt:lpstr>屋内におけるリスク</vt:lpstr>
      <vt:lpstr>屋内におけるリスク</vt:lpstr>
      <vt:lpstr>屋内におけるリスク</vt:lpstr>
      <vt:lpstr>屋内におけるリスク</vt:lpstr>
      <vt:lpstr>屋内におけるリスク</vt:lpstr>
      <vt:lpstr>実験室内におけるリスク</vt:lpstr>
      <vt:lpstr>実験室内におけるリスク</vt:lpstr>
      <vt:lpstr>実験室内におけるリスク</vt:lpstr>
      <vt:lpstr>実験室内におけるリスク</vt:lpstr>
      <vt:lpstr>実験室内におけるリスク</vt:lpstr>
      <vt:lpstr>傷害保険、労災保険など</vt:lpstr>
      <vt:lpstr>傷害保険、労災保険など</vt:lpstr>
      <vt:lpstr>労働安全法に定める免許、技能講習、特別講習について（学内限定）</vt:lpstr>
      <vt:lpstr>ここに一番近いAED</vt:lpstr>
      <vt:lpstr>「安全の手引第2版」を様々な事故の未然防止に役立ててください。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ユニバーシティ・アイデンティティの 定義と運用に関する研究</dc:title>
  <dc:creator>anzen-ri</dc:creator>
  <cp:lastModifiedBy>山本　いくみ</cp:lastModifiedBy>
  <cp:revision>864</cp:revision>
  <cp:lastPrinted>2020-01-21T03:18:54Z</cp:lastPrinted>
  <dcterms:created xsi:type="dcterms:W3CDTF">2015-08-04T00:54:46Z</dcterms:created>
  <dcterms:modified xsi:type="dcterms:W3CDTF">2023-04-06T07:26:46Z</dcterms:modified>
</cp:coreProperties>
</file>